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81"/>
  </p:normalViewPr>
  <p:slideViewPr>
    <p:cSldViewPr snapToGrid="0" snapToObjects="1">
      <p:cViewPr>
        <p:scale>
          <a:sx n="80" d="100"/>
          <a:sy n="80" d="100"/>
        </p:scale>
        <p:origin x="156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B247E-1733-DF48-8CDC-62539F9EC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D582B4-0EF3-DA42-98D7-F47EFBC31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ECB851-1B93-8A42-ABCD-F254CC1D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608144-EF0D-1C41-977E-0904F3FB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5A9E72-627D-0F4B-97D5-5C1E07A6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4B46C-6DCC-474B-B893-A58F23F4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127AB2-1A20-074E-90F6-41C0CFAF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49E7B-B2B9-EB42-B1D7-0C5B281E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AA5B0-7C41-D948-A4D0-58F94784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F2D4B8-E6F9-5040-A09A-92E88AA9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8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FACB2B-B70B-7A45-9BB2-3009D76A8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597C79-C73B-5742-A4D2-8A61311ED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8147D-60CC-7141-B6B9-241120B8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9ED87A-43D5-5F44-A8E1-B587C885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17DA7-B1A9-614C-8902-B8B3782D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3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252F6-457D-9F49-A1B8-5295411A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6C37A-938D-1B41-BB74-17B530183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17F27F-53AF-3E47-A33E-CA10E7F8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89F4A-FD0C-6F41-949A-79F3677F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662CD9-BD58-7242-87D1-A8782B52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35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ECE37-0F86-2642-84B4-C768EC10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3D796-C734-4549-B7FE-86DD546AC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AAAD8-6359-9042-90E0-DB838A70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B7EE3-0AEF-124A-95EA-ABFB4BC8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15FB86-9F33-C244-B851-853D0E1F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5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EA5B7-C576-7B45-8B30-A426FDB5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C5D4A-BDE1-5E44-9690-519E36B87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8963DE-5117-D940-AE73-F82D5BE9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5D7210-A315-E041-AAE0-500A84AF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BECFE-179F-A442-BC48-51EDD012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077D81-BC72-674C-9028-80C8EE3D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87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0C61C-F1CD-F64D-831E-244EFC96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29CA4-3780-8747-AD65-BF78A5DF2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A8B80D-ADF5-0449-87A9-6D3E1B57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44D650-91F7-4547-85FF-AC777B414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D8E7E3-547A-AA49-81A4-BE2C899B0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9D6EC5-8150-7847-A15C-C1FB796F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79608E-43D4-AB49-B7BA-AC727263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7E0E64-8E49-354D-BF82-7AFF2B4E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89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210C2-482B-E840-800F-352A17FF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FAFBFE-6206-CC46-8452-30956AA0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B70092-08E8-C147-B2EB-B8C555E3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95462E-44FD-BA43-92E7-88D3BBF1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3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5AAFA4-61ED-A84B-A7B5-A006E94C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92D788-BA44-B44E-8053-82EC7D20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0B409D-C041-324B-83C2-0D135C3D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9F1ED-E522-5349-BA81-2581C9AC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B729F-0D93-FC4D-9A9E-E2BB14BC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1CFB4-3854-6F48-BE35-4C714266E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277C22-DD82-8344-B184-9215AC11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666A85-3466-FE44-900C-963FD2E1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0CD3E4-52A5-2042-BB81-66FC46EA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1991C-1217-0141-A744-9796C2FC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44DEB7-763A-2D48-BA11-81F5BCDE3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04846A-03E8-C444-94A0-277C020F1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FDB405-BF69-2548-AFF4-0EE7061D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FD9590-281E-BA40-96FC-101EAC54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B35800-B7BD-8549-89F4-4A58B572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16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684BC1-6A5D-2144-87AD-1F92AAD6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A25E83-AE41-FC4C-8AE1-4057D8115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1823D-587E-7844-B44E-97DB100F1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6563-C4CB-3746-AC04-57A05C43DA13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A38930-C2E4-A946-A654-4AD10521C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74A2C-A4EC-8240-8824-271B90397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0058-B874-A94B-86C3-13925AEAA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09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BB8F86-AADB-4E4D-AC26-30C91DE8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48" y="0"/>
            <a:ext cx="9793904" cy="6858000"/>
          </a:xfrm>
          <a:prstGeom prst="rect">
            <a:avLst/>
          </a:prstGeom>
        </p:spPr>
      </p:pic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AE7B8695-5B3A-B24E-AD75-B3C906B3850F}"/>
              </a:ext>
            </a:extLst>
          </p:cNvPr>
          <p:cNvSpPr/>
          <p:nvPr/>
        </p:nvSpPr>
        <p:spPr>
          <a:xfrm>
            <a:off x="1304693" y="5018048"/>
            <a:ext cx="9590048" cy="18399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8EFCAD-B231-934D-8F1E-8BAC74B7A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871" y="5161815"/>
            <a:ext cx="1586123" cy="12648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5CD25EB-6174-9A42-9682-4FBBE6FF88D8}"/>
              </a:ext>
            </a:extLst>
          </p:cNvPr>
          <p:cNvSpPr txBox="1"/>
          <p:nvPr/>
        </p:nvSpPr>
        <p:spPr>
          <a:xfrm>
            <a:off x="3781172" y="5111786"/>
            <a:ext cx="46296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skerville" panose="02020502070401020303" pitchFamily="18" charset="0"/>
                <a:ea typeface="Baskerville" panose="02020502070401020303" pitchFamily="18" charset="0"/>
              </a:rPr>
              <a:t>For French Pavillon</a:t>
            </a:r>
          </a:p>
          <a:p>
            <a:pPr algn="ctr"/>
            <a:endParaRPr lang="fr-FR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i="1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Vos contacts </a:t>
            </a:r>
          </a:p>
          <a:p>
            <a:pPr algn="ctr"/>
            <a:r>
              <a:rPr lang="fr-FR" i="1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Mr Naâmen Bouhamed + 33 671 90 92 08   </a:t>
            </a:r>
          </a:p>
          <a:p>
            <a:pPr algn="ctr"/>
            <a:r>
              <a:rPr lang="fr-FR" i="1" dirty="0">
                <a:latin typeface="Baskerville" panose="02020502070401020303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Mme </a:t>
            </a:r>
            <a:r>
              <a:rPr lang="fr-MC" i="1" dirty="0">
                <a:latin typeface="Baskerville" panose="02020502070401020303" pitchFamily="18" charset="0"/>
                <a:ea typeface="Baskerville" panose="02020502070401020303" pitchFamily="18" charset="0"/>
              </a:rPr>
              <a:t>Marie-Pierre Hervy + 33 614.63.38.42</a:t>
            </a:r>
            <a:r>
              <a:rPr lang="fr-FR" b="1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3BDBD3-DAB7-BF44-8CBB-2950CAE5DE53}"/>
              </a:ext>
            </a:extLst>
          </p:cNvPr>
          <p:cNvSpPr txBox="1"/>
          <p:nvPr/>
        </p:nvSpPr>
        <p:spPr>
          <a:xfrm>
            <a:off x="1623097" y="6412946"/>
            <a:ext cx="1839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France Représentative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5BF5B4-75EE-3A49-8DBA-4E641D9B2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290" y="5463097"/>
            <a:ext cx="2116469" cy="949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5352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</Words>
  <Application>Microsoft Macintosh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Baskerville</vt:lpstr>
      <vt:lpstr>Calibri</vt:lpstr>
      <vt:lpstr>Calibri Light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2</cp:revision>
  <cp:lastPrinted>2023-01-10T08:48:29Z</cp:lastPrinted>
  <dcterms:created xsi:type="dcterms:W3CDTF">2023-01-10T08:15:23Z</dcterms:created>
  <dcterms:modified xsi:type="dcterms:W3CDTF">2023-01-10T08:50:40Z</dcterms:modified>
</cp:coreProperties>
</file>